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3"/>
  </p:notesMasterIdLst>
  <p:handoutMasterIdLst>
    <p:handoutMasterId r:id="rId4"/>
  </p:handoutMasterIdLst>
  <p:sldIdLst>
    <p:sldId id="3812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66FFFF"/>
    <a:srgbClr val="0432FF"/>
    <a:srgbClr val="3BF900"/>
    <a:srgbClr val="AEFFEF"/>
    <a:srgbClr val="FFCFF9"/>
    <a:srgbClr val="1662F3"/>
    <a:srgbClr val="00FF00"/>
    <a:srgbClr val="90FF99"/>
    <a:srgbClr val="FFD0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inimized">
    <p:restoredLeft sz="6588" autoAdjust="0"/>
    <p:restoredTop sz="95000" autoAdjust="0"/>
  </p:normalViewPr>
  <p:slideViewPr>
    <p:cSldViewPr>
      <p:cViewPr varScale="1">
        <p:scale>
          <a:sx n="89" d="100"/>
          <a:sy n="89" d="100"/>
        </p:scale>
        <p:origin x="47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7736"/>
    </p:cViewPr>
  </p:sorterViewPr>
  <p:notesViewPr>
    <p:cSldViewPr>
      <p:cViewPr varScale="1">
        <p:scale>
          <a:sx n="97" d="100"/>
          <a:sy n="97" d="100"/>
        </p:scale>
        <p:origin x="1536" y="20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0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0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EC57F6F-31B0-482B-A457-CCFBA396A7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10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8378116-201F-48C6-8B89-953098899D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5494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09" indent="-285734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2937" indent="-228587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112" indent="-228587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287" indent="-228587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461" indent="-22858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635" indent="-22858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8810" indent="-22858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5985" indent="-22858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9BEC5C0-4BD1-4A73-8AA8-6D8E82DA16B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775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38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9739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E37FB-F68F-4502-95E5-E3A3DB404F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133F2-9CE6-438F-A6DC-73EE4FB2B7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5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5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98AD6-B343-4767-A10C-B63B5DD719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E18317-2603-42D4-8B52-678751672B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5"/>
            <a:ext cx="8229600" cy="58531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42216-4028-4773-908E-469ED0B163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B598F-5426-41FF-A474-2BDE0E1B90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36CC5A-84F3-437F-8D84-7A0F404469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136A47-AE41-4031-983A-D0E073A39E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5C478-11F8-4096-B227-0FC26FC84A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FF1D4C-E80D-493B-8E75-FAFF1588BD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1F124-F449-40B9-B42A-8F73376708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2F273-7663-4467-978F-F6AF26514C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4E5EB3-839F-4E99-8CDC-7497FB7106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2"/>
            <a:ext cx="9144000" cy="6856413"/>
            <a:chOff x="0" y="0"/>
            <a:chExt cx="5760" cy="4319"/>
          </a:xfrm>
        </p:grpSpPr>
        <p:sp>
          <p:nvSpPr>
            <p:cNvPr id="2867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7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7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7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8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8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8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8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8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8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8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8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8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8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9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9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9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9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9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9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9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9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9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69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70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70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70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70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70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70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70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70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70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70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871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grpSp>
          <p:nvGrpSpPr>
            <p:cNvPr id="2092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2871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  <a:cs typeface="+mn-cs"/>
                </a:endParaRPr>
              </a:p>
            </p:txBody>
          </p:sp>
          <p:sp>
            <p:nvSpPr>
              <p:cNvPr id="2871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latin typeface="Arial" charset="0"/>
                  <a:cs typeface="+mn-cs"/>
                </a:endParaRPr>
              </a:p>
            </p:txBody>
          </p:sp>
        </p:grpSp>
      </p:grpSp>
      <p:sp>
        <p:nvSpPr>
          <p:cNvPr id="28714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8715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8716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717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718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1BFA86A-F097-44ED-B66D-8674030F60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1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</p:sldLayoutIdLst>
  <p:transition spd="slow">
    <p:dissolv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5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6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ChangeArrowheads="1"/>
          </p:cNvSpPr>
          <p:nvPr/>
        </p:nvSpPr>
        <p:spPr bwMode="auto">
          <a:xfrm>
            <a:off x="381000" y="-37166"/>
            <a:ext cx="8763000" cy="6514165"/>
          </a:xfrm>
          <a:prstGeom prst="triangle">
            <a:avLst>
              <a:gd name="adj" fmla="val 50000"/>
            </a:avLst>
          </a:prstGeom>
          <a:solidFill>
            <a:srgbClr val="003300"/>
          </a:solidFill>
          <a:ln w="28575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Calibri" pitchFamily="34" charset="0"/>
            </a:endParaRPr>
          </a:p>
        </p:txBody>
      </p:sp>
      <p:sp>
        <p:nvSpPr>
          <p:cNvPr id="49155" name="Line 3"/>
          <p:cNvSpPr>
            <a:spLocks noChangeShapeType="1"/>
          </p:cNvSpPr>
          <p:nvPr/>
        </p:nvSpPr>
        <p:spPr bwMode="auto">
          <a:xfrm>
            <a:off x="1752600" y="4419600"/>
            <a:ext cx="6019800" cy="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6" name="Line 4"/>
          <p:cNvSpPr>
            <a:spLocks noChangeShapeType="1"/>
          </p:cNvSpPr>
          <p:nvPr/>
        </p:nvSpPr>
        <p:spPr bwMode="auto">
          <a:xfrm>
            <a:off x="3034145" y="2518756"/>
            <a:ext cx="3442829" cy="7894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7" name="Line 5"/>
          <p:cNvSpPr>
            <a:spLocks noChangeShapeType="1"/>
          </p:cNvSpPr>
          <p:nvPr/>
        </p:nvSpPr>
        <p:spPr bwMode="auto">
          <a:xfrm>
            <a:off x="3657600" y="4495800"/>
            <a:ext cx="0" cy="198120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8" name="Line 6"/>
          <p:cNvSpPr>
            <a:spLocks noChangeShapeType="1"/>
          </p:cNvSpPr>
          <p:nvPr/>
        </p:nvSpPr>
        <p:spPr bwMode="auto">
          <a:xfrm>
            <a:off x="6096000" y="4495800"/>
            <a:ext cx="0" cy="198120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9" name="Line 7"/>
          <p:cNvSpPr>
            <a:spLocks noChangeShapeType="1"/>
          </p:cNvSpPr>
          <p:nvPr/>
        </p:nvSpPr>
        <p:spPr bwMode="auto">
          <a:xfrm>
            <a:off x="4762500" y="2476500"/>
            <a:ext cx="0" cy="190500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1219200" y="6019800"/>
            <a:ext cx="7848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CC00"/>
                </a:solidFill>
                <a:latin typeface="Century Gothic" panose="020B0502020202020204" pitchFamily="34" charset="0"/>
              </a:rPr>
              <a:t>50 POINTS		50 POINTS		50 POINTS</a:t>
            </a:r>
          </a:p>
        </p:txBody>
      </p:sp>
      <p:sp>
        <p:nvSpPr>
          <p:cNvPr id="49161" name="Text Box 9"/>
          <p:cNvSpPr txBox="1">
            <a:spLocks noChangeArrowheads="1"/>
          </p:cNvSpPr>
          <p:nvPr/>
        </p:nvSpPr>
        <p:spPr bwMode="auto">
          <a:xfrm>
            <a:off x="2667000" y="4038600"/>
            <a:ext cx="5105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CC00"/>
                </a:solidFill>
                <a:latin typeface="Century Gothic" panose="020B0502020202020204" pitchFamily="34" charset="0"/>
              </a:rPr>
              <a:t>100 POINTS		100 POINTS</a:t>
            </a:r>
            <a:r>
              <a:rPr lang="en-US" b="1" i="1" dirty="0">
                <a:solidFill>
                  <a:srgbClr val="FFCC00"/>
                </a:solidFill>
              </a:rPr>
              <a:t>	</a:t>
            </a:r>
          </a:p>
        </p:txBody>
      </p:sp>
      <p:sp>
        <p:nvSpPr>
          <p:cNvPr id="49162" name="Text Box 10"/>
          <p:cNvSpPr txBox="1">
            <a:spLocks noChangeArrowheads="1"/>
          </p:cNvSpPr>
          <p:nvPr/>
        </p:nvSpPr>
        <p:spPr bwMode="auto">
          <a:xfrm>
            <a:off x="4167447" y="2123419"/>
            <a:ext cx="2209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CC00"/>
                </a:solidFill>
                <a:latin typeface="Century Gothic" panose="020B0502020202020204" pitchFamily="34" charset="0"/>
              </a:rPr>
              <a:t>200 POINTS</a:t>
            </a:r>
          </a:p>
        </p:txBody>
      </p:sp>
      <p:sp>
        <p:nvSpPr>
          <p:cNvPr id="49163" name="Text Box 11"/>
          <p:cNvSpPr txBox="1">
            <a:spLocks noChangeArrowheads="1"/>
          </p:cNvSpPr>
          <p:nvPr/>
        </p:nvSpPr>
        <p:spPr bwMode="auto">
          <a:xfrm>
            <a:off x="-38100" y="85635"/>
            <a:ext cx="2667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3600" b="1" dirty="0">
                <a:solidFill>
                  <a:srgbClr val="FFFF00"/>
                </a:solidFill>
                <a:latin typeface="Century Gothic" panose="020B0502020202020204" pitchFamily="34" charset="0"/>
              </a:rPr>
              <a:t>Music/ Dance</a:t>
            </a:r>
          </a:p>
        </p:txBody>
      </p:sp>
      <p:sp>
        <p:nvSpPr>
          <p:cNvPr id="573452" name="Text Box 12"/>
          <p:cNvSpPr txBox="1">
            <a:spLocks noChangeArrowheads="1"/>
          </p:cNvSpPr>
          <p:nvPr/>
        </p:nvSpPr>
        <p:spPr bwMode="auto">
          <a:xfrm>
            <a:off x="2552700" y="2501429"/>
            <a:ext cx="2667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Blues</a:t>
            </a:r>
          </a:p>
        </p:txBody>
      </p:sp>
      <p:sp>
        <p:nvSpPr>
          <p:cNvPr id="573453" name="Text Box 13"/>
          <p:cNvSpPr txBox="1">
            <a:spLocks noChangeArrowheads="1"/>
          </p:cNvSpPr>
          <p:nvPr/>
        </p:nvSpPr>
        <p:spPr bwMode="auto">
          <a:xfrm>
            <a:off x="3692240" y="4457518"/>
            <a:ext cx="2438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Bass Guitar</a:t>
            </a:r>
          </a:p>
        </p:txBody>
      </p:sp>
      <p:sp>
        <p:nvSpPr>
          <p:cNvPr id="573454" name="Text Box 14"/>
          <p:cNvSpPr txBox="1">
            <a:spLocks noChangeArrowheads="1"/>
          </p:cNvSpPr>
          <p:nvPr/>
        </p:nvSpPr>
        <p:spPr bwMode="auto">
          <a:xfrm>
            <a:off x="4694840" y="2510342"/>
            <a:ext cx="2209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Chord</a:t>
            </a:r>
          </a:p>
        </p:txBody>
      </p:sp>
      <p:sp>
        <p:nvSpPr>
          <p:cNvPr id="573455" name="Text Box 15"/>
          <p:cNvSpPr txBox="1">
            <a:spLocks noChangeArrowheads="1"/>
          </p:cNvSpPr>
          <p:nvPr/>
        </p:nvSpPr>
        <p:spPr bwMode="auto">
          <a:xfrm>
            <a:off x="1541320" y="4464898"/>
            <a:ext cx="2209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Baritone</a:t>
            </a:r>
          </a:p>
        </p:txBody>
      </p:sp>
      <p:sp>
        <p:nvSpPr>
          <p:cNvPr id="573456" name="Text Box 16"/>
          <p:cNvSpPr txBox="1">
            <a:spLocks noChangeArrowheads="1"/>
          </p:cNvSpPr>
          <p:nvPr/>
        </p:nvSpPr>
        <p:spPr bwMode="auto">
          <a:xfrm>
            <a:off x="3767051" y="323262"/>
            <a:ext cx="2209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Flamenco</a:t>
            </a:r>
          </a:p>
        </p:txBody>
      </p:sp>
      <p:sp>
        <p:nvSpPr>
          <p:cNvPr id="573457" name="Text Box 17"/>
          <p:cNvSpPr txBox="1">
            <a:spLocks noChangeArrowheads="1"/>
          </p:cNvSpPr>
          <p:nvPr/>
        </p:nvSpPr>
        <p:spPr bwMode="auto">
          <a:xfrm>
            <a:off x="5922820" y="4476659"/>
            <a:ext cx="2209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Beat</a:t>
            </a:r>
          </a:p>
        </p:txBody>
      </p:sp>
      <p:pic>
        <p:nvPicPr>
          <p:cNvPr id="11266" name="Picture 2" descr="Flamenco - Wikipedia">
            <a:extLst>
              <a:ext uri="{FF2B5EF4-FFF2-40B4-BE49-F238E27FC236}">
                <a16:creationId xmlns:a16="http://schemas.microsoft.com/office/drawing/2014/main" id="{A3143947-B9B5-4D4E-858E-83B29C7806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370" y="833833"/>
            <a:ext cx="1175162" cy="1244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blues | Definition, Artists, History, Characteristics, Types, Songs, &amp;  Facts | Britannica">
            <a:extLst>
              <a:ext uri="{FF2B5EF4-FFF2-40B4-BE49-F238E27FC236}">
                <a16:creationId xmlns:a16="http://schemas.microsoft.com/office/drawing/2014/main" id="{E0CFFCB9-B5E9-CA4F-A715-C1BA059877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455" y="3045743"/>
            <a:ext cx="1424522" cy="105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0" name="Picture 6" descr="Chord Progressions - Music Theory Academy">
            <a:extLst>
              <a:ext uri="{FF2B5EF4-FFF2-40B4-BE49-F238E27FC236}">
                <a16:creationId xmlns:a16="http://schemas.microsoft.com/office/drawing/2014/main" id="{CC5EAECF-A0FD-9E4F-8F12-94A5C16EE9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3015" y="2975400"/>
            <a:ext cx="1499610" cy="1053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2" name="Picture 8" descr="List of baritones in non-classical music - Wikipedia">
            <a:extLst>
              <a:ext uri="{FF2B5EF4-FFF2-40B4-BE49-F238E27FC236}">
                <a16:creationId xmlns:a16="http://schemas.microsoft.com/office/drawing/2014/main" id="{D1BBFFAE-DE10-3F4F-82A9-D36F874B37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0875" y="4882486"/>
            <a:ext cx="978915" cy="1190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4" name="Picture 10" descr="LA Left Handed Bass Guitar by Gear4music, Black at Gear4music">
            <a:extLst>
              <a:ext uri="{FF2B5EF4-FFF2-40B4-BE49-F238E27FC236}">
                <a16:creationId xmlns:a16="http://schemas.microsoft.com/office/drawing/2014/main" id="{E3DA6B67-17F7-4A44-BA06-782D3A3694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3649" y="4922247"/>
            <a:ext cx="1133346" cy="1114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6" name="Picture 12" descr="Background Beat / Rap Beat Instrumental (iC0NB0Y) - YouTube">
            <a:extLst>
              <a:ext uri="{FF2B5EF4-FFF2-40B4-BE49-F238E27FC236}">
                <a16:creationId xmlns:a16="http://schemas.microsoft.com/office/drawing/2014/main" id="{EAE3D552-D2D3-DA46-99A2-FDFEE9AF33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7451" y="4947685"/>
            <a:ext cx="1855761" cy="1072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0241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73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73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73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73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73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73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52" grpId="0"/>
      <p:bldP spid="573453" grpId="0"/>
      <p:bldP spid="573454" grpId="0"/>
      <p:bldP spid="573455" grpId="0"/>
      <p:bldP spid="573456" grpId="0"/>
      <p:bldP spid="573457" grpId="0"/>
    </p:bldLst>
  </p:timing>
</p:sld>
</file>

<file path=ppt/theme/theme1.xml><?xml version="1.0" encoding="utf-8"?>
<a:theme xmlns:a="http://schemas.openxmlformats.org/drawingml/2006/main" name="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49347</TotalTime>
  <Words>30</Words>
  <Application>Microsoft Macintosh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Wingdings</vt:lpstr>
      <vt:lpstr>Beam</vt:lpstr>
      <vt:lpstr>PowerPoint Presentation</vt:lpstr>
    </vt:vector>
  </TitlesOfParts>
  <Company>Child Reach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Instructional Strategies that Produce  Positive Results for EACH Student</dc:title>
  <dc:creator>Daniel Mulligan</dc:creator>
  <cp:lastModifiedBy>Daniel Mulligan</cp:lastModifiedBy>
  <cp:revision>1153</cp:revision>
  <cp:lastPrinted>2010-10-02T11:54:57Z</cp:lastPrinted>
  <dcterms:created xsi:type="dcterms:W3CDTF">2007-05-21T17:38:15Z</dcterms:created>
  <dcterms:modified xsi:type="dcterms:W3CDTF">2022-12-02T13:40:31Z</dcterms:modified>
</cp:coreProperties>
</file>