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5" r:id="rId1"/>
  </p:sldMasterIdLst>
  <p:notesMasterIdLst>
    <p:notesMasterId r:id="rId3"/>
  </p:notesMasterIdLst>
  <p:handoutMasterIdLst>
    <p:handoutMasterId r:id="rId4"/>
  </p:handoutMasterIdLst>
  <p:sldIdLst>
    <p:sldId id="3812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FF"/>
    <a:srgbClr val="66FFFF"/>
    <a:srgbClr val="0432FF"/>
    <a:srgbClr val="3BF900"/>
    <a:srgbClr val="AEFFEF"/>
    <a:srgbClr val="FFCFF9"/>
    <a:srgbClr val="1662F3"/>
    <a:srgbClr val="00FF00"/>
    <a:srgbClr val="90FF99"/>
    <a:srgbClr val="FFD0D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vertBarState="minimized">
    <p:restoredLeft sz="6588" autoAdjust="0"/>
    <p:restoredTop sz="95000" autoAdjust="0"/>
  </p:normalViewPr>
  <p:slideViewPr>
    <p:cSldViewPr>
      <p:cViewPr varScale="1">
        <p:scale>
          <a:sx n="89" d="100"/>
          <a:sy n="89" d="100"/>
        </p:scale>
        <p:origin x="472" y="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7736"/>
    </p:cViewPr>
  </p:sorterViewPr>
  <p:notesViewPr>
    <p:cSldViewPr>
      <p:cViewPr varScale="1">
        <p:scale>
          <a:sx n="97" d="100"/>
          <a:sy n="97" d="100"/>
        </p:scale>
        <p:origin x="1536" y="20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0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00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00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00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2EC57F6F-31B0-482B-A457-CCFBA396A7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9101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E8378116-201F-48C6-8B89-953098899D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95494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09" indent="-285734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2937" indent="-228587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112" indent="-228587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287" indent="-228587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461" indent="-228587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635" indent="-228587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8810" indent="-228587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5985" indent="-228587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19BEC5C0-4BD1-4A73-8AA8-6D8E82DA16BD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/>
          </a:p>
        </p:txBody>
      </p:sp>
      <p:sp>
        <p:nvSpPr>
          <p:cNvPr id="1085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854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37757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38" name="Rectangle 42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600200"/>
            <a:ext cx="8229600" cy="18288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9739" name="Rectangle 4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6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4" name="Rectangle 4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" name="Rectangle 4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" name="Rectangle 4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5E37FB-F68F-4502-95E5-E3A3DB404F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C133F2-9CE6-438F-A6DC-73EE4FB2B7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5"/>
            <a:ext cx="2057400" cy="58531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5"/>
            <a:ext cx="6019800" cy="58531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998AD6-B343-4767-A10C-B63B5DD719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dissolv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2"/>
            <a:ext cx="8229600" cy="4530725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E18317-2603-42D4-8B52-678751672B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dissolv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7815"/>
            <a:ext cx="8229600" cy="58531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442216-4028-4773-908E-469ED0B163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1B598F-5426-41FF-A474-2BDE0E1B90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5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36CC5A-84F3-437F-8D84-7A0F404469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136A47-AE41-4031-983A-D0E073A39E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2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2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55C478-11F8-4096-B227-0FC26FC84A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FF1D4C-E80D-493B-8E75-FAFF1588BD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B1F124-F449-40B9-B42A-8F73376708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B2F273-7663-4467-978F-F6AF26514C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4E5EB3-839F-4E99-8CDC-7497FB7106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0">
          <a:gsLst>
            <a:gs pos="0">
              <a:srgbClr val="000000"/>
            </a:gs>
            <a:gs pos="39999">
              <a:srgbClr val="0A128C"/>
            </a:gs>
            <a:gs pos="70000">
              <a:srgbClr val="181CC7"/>
            </a:gs>
            <a:gs pos="88000">
              <a:srgbClr val="7005D4"/>
            </a:gs>
            <a:gs pos="100000">
              <a:srgbClr val="8C3D91"/>
            </a:gs>
          </a:gsLst>
          <a:lin ang="27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0" y="2"/>
            <a:ext cx="9144000" cy="6856413"/>
            <a:chOff x="0" y="0"/>
            <a:chExt cx="5760" cy="4319"/>
          </a:xfrm>
        </p:grpSpPr>
        <p:sp>
          <p:nvSpPr>
            <p:cNvPr id="28676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/>
              <a:ahLst/>
              <a:cxnLst>
                <a:cxn ang="0">
                  <a:pos x="3163" y="1714"/>
                </a:cxn>
                <a:cxn ang="0">
                  <a:pos x="431" y="0"/>
                </a:cxn>
                <a:cxn ang="0">
                  <a:pos x="0" y="0"/>
                </a:cxn>
                <a:cxn ang="0">
                  <a:pos x="3086" y="1786"/>
                </a:cxn>
                <a:cxn ang="0">
                  <a:pos x="5591" y="3243"/>
                </a:cxn>
                <a:cxn ang="0">
                  <a:pos x="5591" y="3237"/>
                </a:cxn>
                <a:cxn ang="0">
                  <a:pos x="3163" y="1714"/>
                </a:cxn>
                <a:cxn ang="0">
                  <a:pos x="3163" y="1714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latin typeface="Arial" charset="0"/>
                <a:cs typeface="+mn-cs"/>
              </a:endParaRPr>
            </a:p>
          </p:txBody>
        </p:sp>
        <p:sp>
          <p:nvSpPr>
            <p:cNvPr id="28677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/>
              <a:ahLst/>
              <a:cxnLst>
                <a:cxn ang="0">
                  <a:pos x="0" y="156"/>
                </a:cxn>
                <a:cxn ang="0">
                  <a:pos x="4042" y="192"/>
                </a:cxn>
                <a:cxn ang="0">
                  <a:pos x="4042" y="144"/>
                </a:cxn>
                <a:cxn ang="0">
                  <a:pos x="0" y="0"/>
                </a:cxn>
                <a:cxn ang="0">
                  <a:pos x="0" y="156"/>
                </a:cxn>
                <a:cxn ang="0">
                  <a:pos x="0" y="156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latin typeface="Arial" charset="0"/>
                <a:cs typeface="+mn-cs"/>
              </a:endParaRPr>
            </a:p>
          </p:txBody>
        </p:sp>
        <p:sp>
          <p:nvSpPr>
            <p:cNvPr id="28678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/>
              <a:ahLst/>
              <a:cxnLst>
                <a:cxn ang="0">
                  <a:pos x="1722" y="66"/>
                </a:cxn>
                <a:cxn ang="0">
                  <a:pos x="1722" y="60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1722" y="66"/>
                </a:cxn>
                <a:cxn ang="0">
                  <a:pos x="1722" y="66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latin typeface="Arial" charset="0"/>
                <a:cs typeface="+mn-cs"/>
              </a:endParaRPr>
            </a:p>
          </p:txBody>
        </p:sp>
        <p:sp>
          <p:nvSpPr>
            <p:cNvPr id="28679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/>
              <a:ahLst/>
              <a:cxnLst>
                <a:cxn ang="0">
                  <a:pos x="0" y="329"/>
                </a:cxn>
                <a:cxn ang="0">
                  <a:pos x="4789" y="77"/>
                </a:cxn>
                <a:cxn ang="0">
                  <a:pos x="4789" y="0"/>
                </a:cxn>
                <a:cxn ang="0">
                  <a:pos x="0" y="107"/>
                </a:cxn>
                <a:cxn ang="0">
                  <a:pos x="0" y="329"/>
                </a:cxn>
                <a:cxn ang="0">
                  <a:pos x="0" y="329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>
                <a:latin typeface="Arial" charset="0"/>
                <a:cs typeface="+mn-cs"/>
              </a:endParaRPr>
            </a:p>
          </p:txBody>
        </p:sp>
        <p:sp>
          <p:nvSpPr>
            <p:cNvPr id="28680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/>
              <a:ahLst/>
              <a:cxnLst>
                <a:cxn ang="0">
                  <a:pos x="975" y="48"/>
                </a:cxn>
                <a:cxn ang="0">
                  <a:pos x="975" y="0"/>
                </a:cxn>
                <a:cxn ang="0">
                  <a:pos x="0" y="24"/>
                </a:cxn>
                <a:cxn ang="0">
                  <a:pos x="0" y="101"/>
                </a:cxn>
                <a:cxn ang="0">
                  <a:pos x="975" y="48"/>
                </a:cxn>
                <a:cxn ang="0">
                  <a:pos x="975" y="48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latin typeface="Arial" charset="0"/>
                <a:cs typeface="+mn-cs"/>
              </a:endParaRPr>
            </a:p>
          </p:txBody>
        </p:sp>
        <p:sp>
          <p:nvSpPr>
            <p:cNvPr id="28681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/>
              <a:ahLst/>
              <a:cxnLst>
                <a:cxn ang="0">
                  <a:pos x="2141" y="0"/>
                </a:cxn>
                <a:cxn ang="0">
                  <a:pos x="0" y="156"/>
                </a:cxn>
                <a:cxn ang="0">
                  <a:pos x="0" y="198"/>
                </a:cxn>
                <a:cxn ang="0">
                  <a:pos x="2141" y="0"/>
                </a:cxn>
                <a:cxn ang="0">
                  <a:pos x="2141" y="0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latin typeface="Arial" charset="0"/>
                <a:cs typeface="+mn-cs"/>
              </a:endParaRPr>
            </a:p>
          </p:txBody>
        </p:sp>
        <p:sp>
          <p:nvSpPr>
            <p:cNvPr id="28682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/>
              <a:ahLst/>
              <a:cxnLst>
                <a:cxn ang="0">
                  <a:pos x="0" y="348"/>
                </a:cxn>
                <a:cxn ang="0">
                  <a:pos x="311" y="348"/>
                </a:cxn>
                <a:cxn ang="0">
                  <a:pos x="3623" y="42"/>
                </a:cxn>
                <a:cxn ang="0">
                  <a:pos x="3623" y="0"/>
                </a:cxn>
                <a:cxn ang="0">
                  <a:pos x="0" y="264"/>
                </a:cxn>
                <a:cxn ang="0">
                  <a:pos x="0" y="348"/>
                </a:cxn>
                <a:cxn ang="0">
                  <a:pos x="0" y="348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latin typeface="Arial" charset="0"/>
                <a:cs typeface="+mn-cs"/>
              </a:endParaRPr>
            </a:p>
          </p:txBody>
        </p:sp>
        <p:sp>
          <p:nvSpPr>
            <p:cNvPr id="28683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/>
              <a:ahLst/>
              <a:cxnLst>
                <a:cxn ang="0">
                  <a:pos x="2182" y="276"/>
                </a:cxn>
                <a:cxn ang="0">
                  <a:pos x="2517" y="204"/>
                </a:cxn>
                <a:cxn ang="0">
                  <a:pos x="2260" y="0"/>
                </a:cxn>
                <a:cxn ang="0">
                  <a:pos x="0" y="276"/>
                </a:cxn>
                <a:cxn ang="0">
                  <a:pos x="2182" y="276"/>
                </a:cxn>
                <a:cxn ang="0">
                  <a:pos x="2182" y="276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latin typeface="Arial" charset="0"/>
                <a:cs typeface="+mn-cs"/>
              </a:endParaRPr>
            </a:p>
          </p:txBody>
        </p:sp>
        <p:sp>
          <p:nvSpPr>
            <p:cNvPr id="28684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/>
              <a:ahLst/>
              <a:cxnLst>
                <a:cxn ang="0">
                  <a:pos x="1405" y="126"/>
                </a:cxn>
                <a:cxn ang="0">
                  <a:pos x="1405" y="0"/>
                </a:cxn>
                <a:cxn ang="0">
                  <a:pos x="0" y="174"/>
                </a:cxn>
                <a:cxn ang="0">
                  <a:pos x="257" y="378"/>
                </a:cxn>
                <a:cxn ang="0">
                  <a:pos x="1405" y="126"/>
                </a:cxn>
                <a:cxn ang="0">
                  <a:pos x="1405" y="126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latin typeface="Arial" charset="0"/>
                <a:cs typeface="+mn-cs"/>
              </a:endParaRPr>
            </a:p>
          </p:txBody>
        </p:sp>
        <p:sp>
          <p:nvSpPr>
            <p:cNvPr id="28685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/>
              <a:ahLst/>
              <a:cxnLst>
                <a:cxn ang="0">
                  <a:pos x="729" y="240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729" y="240"/>
                </a:cxn>
                <a:cxn ang="0">
                  <a:pos x="729" y="240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latin typeface="Arial" charset="0"/>
                <a:cs typeface="+mn-cs"/>
              </a:endParaRPr>
            </a:p>
          </p:txBody>
        </p:sp>
        <p:sp>
          <p:nvSpPr>
            <p:cNvPr id="28686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5035" y="1672"/>
                </a:cxn>
                <a:cxn ang="0">
                  <a:pos x="5035" y="1666"/>
                </a:cxn>
                <a:cxn ang="0">
                  <a:pos x="0" y="0"/>
                </a:cxn>
                <a:cxn ang="0">
                  <a:pos x="0" y="72"/>
                </a:cxn>
                <a:cxn ang="0">
                  <a:pos x="0" y="72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latin typeface="Arial" charset="0"/>
                <a:cs typeface="+mn-cs"/>
              </a:endParaRPr>
            </a:p>
          </p:txBody>
        </p:sp>
        <p:sp>
          <p:nvSpPr>
            <p:cNvPr id="28687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/>
              <a:ahLst/>
              <a:cxnLst>
                <a:cxn ang="0">
                  <a:pos x="729" y="318"/>
                </a:cxn>
                <a:cxn ang="0">
                  <a:pos x="729" y="312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729" y="318"/>
                </a:cxn>
                <a:cxn ang="0">
                  <a:pos x="729" y="318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latin typeface="Arial" charset="0"/>
                <a:cs typeface="+mn-cs"/>
              </a:endParaRPr>
            </a:p>
          </p:txBody>
        </p:sp>
        <p:sp>
          <p:nvSpPr>
            <p:cNvPr id="28688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/>
              <a:ahLst/>
              <a:cxnLst>
                <a:cxn ang="0">
                  <a:pos x="0" y="396"/>
                </a:cxn>
                <a:cxn ang="0">
                  <a:pos x="5035" y="2188"/>
                </a:cxn>
                <a:cxn ang="0">
                  <a:pos x="5035" y="2134"/>
                </a:cxn>
                <a:cxn ang="0">
                  <a:pos x="0" y="0"/>
                </a:cxn>
                <a:cxn ang="0">
                  <a:pos x="0" y="396"/>
                </a:cxn>
                <a:cxn ang="0">
                  <a:pos x="0" y="396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latin typeface="Arial" charset="0"/>
                <a:cs typeface="+mn-cs"/>
              </a:endParaRPr>
            </a:p>
          </p:txBody>
        </p:sp>
        <p:sp>
          <p:nvSpPr>
            <p:cNvPr id="28689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45" y="2727"/>
                </a:cxn>
                <a:cxn ang="0">
                  <a:pos x="3163" y="2704"/>
                </a:cxn>
                <a:cxn ang="0">
                  <a:pos x="10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latin typeface="Arial" charset="0"/>
                <a:cs typeface="+mn-cs"/>
              </a:endParaRPr>
            </a:p>
          </p:txBody>
        </p:sp>
        <p:sp>
          <p:nvSpPr>
            <p:cNvPr id="28690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/>
              <a:ahLst/>
              <a:cxnLst>
                <a:cxn ang="0">
                  <a:pos x="323" y="299"/>
                </a:cxn>
                <a:cxn ang="0">
                  <a:pos x="323" y="263"/>
                </a:cxn>
                <a:cxn ang="0">
                  <a:pos x="18" y="0"/>
                </a:cxn>
                <a:cxn ang="0">
                  <a:pos x="0" y="23"/>
                </a:cxn>
                <a:cxn ang="0">
                  <a:pos x="323" y="299"/>
                </a:cxn>
                <a:cxn ang="0">
                  <a:pos x="323" y="299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latin typeface="Arial" charset="0"/>
                <a:cs typeface="+mn-cs"/>
              </a:endParaRPr>
            </a:p>
          </p:txBody>
        </p:sp>
        <p:sp>
          <p:nvSpPr>
            <p:cNvPr id="28691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/>
              <a:ahLst/>
              <a:cxnLst>
                <a:cxn ang="0">
                  <a:pos x="281" y="335"/>
                </a:cxn>
                <a:cxn ang="0">
                  <a:pos x="281" y="173"/>
                </a:cxn>
                <a:cxn ang="0">
                  <a:pos x="96" y="0"/>
                </a:cxn>
                <a:cxn ang="0">
                  <a:pos x="0" y="90"/>
                </a:cxn>
                <a:cxn ang="0">
                  <a:pos x="281" y="335"/>
                </a:cxn>
                <a:cxn ang="0">
                  <a:pos x="281" y="335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latin typeface="Arial" charset="0"/>
                <a:cs typeface="+mn-cs"/>
              </a:endParaRPr>
            </a:p>
          </p:txBody>
        </p:sp>
        <p:sp>
          <p:nvSpPr>
            <p:cNvPr id="28692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26" y="2680"/>
                </a:cxn>
                <a:cxn ang="0">
                  <a:pos x="3122" y="2590"/>
                </a:cxn>
                <a:cxn ang="0">
                  <a:pos x="383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latin typeface="Arial" charset="0"/>
                <a:cs typeface="+mn-cs"/>
              </a:endParaRPr>
            </a:p>
          </p:txBody>
        </p:sp>
        <p:sp>
          <p:nvSpPr>
            <p:cNvPr id="28693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/>
              <a:ahLst/>
              <a:cxnLst>
                <a:cxn ang="0">
                  <a:pos x="132" y="13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32" y="132"/>
                </a:cxn>
                <a:cxn ang="0">
                  <a:pos x="132" y="132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2" y="132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latin typeface="Arial" charset="0"/>
                <a:cs typeface="+mn-cs"/>
              </a:endParaRPr>
            </a:p>
          </p:txBody>
        </p:sp>
        <p:sp>
          <p:nvSpPr>
            <p:cNvPr id="28694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17" y="2536"/>
                </a:cxn>
                <a:cxn ang="0">
                  <a:pos x="2517" y="2536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latin typeface="Arial" charset="0"/>
                <a:cs typeface="+mn-cs"/>
              </a:endParaRPr>
            </a:p>
          </p:txBody>
        </p:sp>
        <p:sp>
          <p:nvSpPr>
            <p:cNvPr id="28695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88" y="2482"/>
                </a:cxn>
                <a:cxn ang="0">
                  <a:pos x="2200" y="2476"/>
                </a:cxn>
                <a:cxn ang="0">
                  <a:pos x="31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>
                <a:latin typeface="Arial" charset="0"/>
                <a:cs typeface="+mn-cs"/>
              </a:endParaRPr>
            </a:p>
          </p:txBody>
        </p:sp>
        <p:sp>
          <p:nvSpPr>
            <p:cNvPr id="28696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/>
              <a:ahLst/>
              <a:cxnLst>
                <a:cxn ang="0">
                  <a:pos x="84" y="96"/>
                </a:cxn>
                <a:cxn ang="0">
                  <a:pos x="84" y="90"/>
                </a:cxn>
                <a:cxn ang="0">
                  <a:pos x="12" y="0"/>
                </a:cxn>
                <a:cxn ang="0">
                  <a:pos x="0" y="6"/>
                </a:cxn>
                <a:cxn ang="0">
                  <a:pos x="84" y="96"/>
                </a:cxn>
                <a:cxn ang="0">
                  <a:pos x="84" y="96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latin typeface="Arial" charset="0"/>
                <a:cs typeface="+mn-cs"/>
              </a:endParaRPr>
            </a:p>
          </p:txBody>
        </p:sp>
        <p:sp>
          <p:nvSpPr>
            <p:cNvPr id="28697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/>
              <a:ahLst/>
              <a:cxnLst>
                <a:cxn ang="0">
                  <a:pos x="155" y="516"/>
                </a:cxn>
                <a:cxn ang="0">
                  <a:pos x="155" y="204"/>
                </a:cxn>
                <a:cxn ang="0">
                  <a:pos x="77" y="0"/>
                </a:cxn>
                <a:cxn ang="0">
                  <a:pos x="0" y="192"/>
                </a:cxn>
                <a:cxn ang="0">
                  <a:pos x="155" y="516"/>
                </a:cxn>
                <a:cxn ang="0">
                  <a:pos x="155" y="516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latin typeface="Arial" charset="0"/>
                <a:cs typeface="+mn-cs"/>
              </a:endParaRPr>
            </a:p>
          </p:txBody>
        </p:sp>
        <p:sp>
          <p:nvSpPr>
            <p:cNvPr id="28698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97" y="1043"/>
                </a:cxn>
                <a:cxn ang="0">
                  <a:pos x="574" y="851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latin typeface="Arial" charset="0"/>
                <a:cs typeface="+mn-cs"/>
              </a:endParaRPr>
            </a:p>
          </p:txBody>
        </p:sp>
        <p:sp>
          <p:nvSpPr>
            <p:cNvPr id="28699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0" y="0"/>
                </a:cxn>
                <a:cxn ang="0">
                  <a:pos x="287" y="797"/>
                </a:cxn>
                <a:cxn ang="0">
                  <a:pos x="341" y="653"/>
                </a:cxn>
                <a:cxn ang="0">
                  <a:pos x="144" y="0"/>
                </a:cxn>
                <a:cxn ang="0">
                  <a:pos x="144" y="0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latin typeface="Arial" charset="0"/>
                <a:cs typeface="+mn-cs"/>
              </a:endParaRPr>
            </a:p>
          </p:txBody>
        </p:sp>
        <p:sp>
          <p:nvSpPr>
            <p:cNvPr id="28700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60" y="312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0" y="144"/>
                </a:cxn>
                <a:cxn ang="0">
                  <a:pos x="0" y="144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latin typeface="Arial" charset="0"/>
                <a:cs typeface="+mn-cs"/>
              </a:endParaRPr>
            </a:p>
          </p:txBody>
        </p:sp>
        <p:sp>
          <p:nvSpPr>
            <p:cNvPr id="28701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/>
              <a:ahLst/>
              <a:cxnLst>
                <a:cxn ang="0">
                  <a:pos x="0" y="371"/>
                </a:cxn>
                <a:cxn ang="0">
                  <a:pos x="5740" y="1864"/>
                </a:cxn>
                <a:cxn ang="0">
                  <a:pos x="5740" y="1834"/>
                </a:cxn>
                <a:cxn ang="0">
                  <a:pos x="0" y="0"/>
                </a:cxn>
                <a:cxn ang="0">
                  <a:pos x="0" y="371"/>
                </a:cxn>
                <a:cxn ang="0">
                  <a:pos x="0" y="37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latin typeface="Arial" charset="0"/>
                <a:cs typeface="+mn-cs"/>
              </a:endParaRPr>
            </a:p>
          </p:txBody>
        </p:sp>
        <p:sp>
          <p:nvSpPr>
            <p:cNvPr id="28702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/>
              <a:ahLst/>
              <a:cxnLst>
                <a:cxn ang="0">
                  <a:pos x="6" y="6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6" y="6"/>
                </a:cxn>
                <a:cxn ang="0">
                  <a:pos x="6" y="6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latin typeface="Arial" charset="0"/>
                <a:cs typeface="+mn-cs"/>
              </a:endParaRPr>
            </a:p>
          </p:txBody>
        </p:sp>
        <p:sp>
          <p:nvSpPr>
            <p:cNvPr id="28703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/>
              <a:ahLst/>
              <a:cxnLst>
                <a:cxn ang="0">
                  <a:pos x="0" y="366"/>
                </a:cxn>
                <a:cxn ang="0">
                  <a:pos x="5740" y="1337"/>
                </a:cxn>
                <a:cxn ang="0">
                  <a:pos x="5740" y="1331"/>
                </a:cxn>
                <a:cxn ang="0">
                  <a:pos x="0" y="0"/>
                </a:cxn>
                <a:cxn ang="0">
                  <a:pos x="0" y="366"/>
                </a:cxn>
                <a:cxn ang="0">
                  <a:pos x="0" y="366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latin typeface="Arial" charset="0"/>
                <a:cs typeface="+mn-cs"/>
              </a:endParaRPr>
            </a:p>
          </p:txBody>
        </p:sp>
        <p:sp>
          <p:nvSpPr>
            <p:cNvPr id="28704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5740" y="414"/>
                </a:cxn>
                <a:cxn ang="0">
                  <a:pos x="5740" y="402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0" y="48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latin typeface="Arial" charset="0"/>
                <a:cs typeface="+mn-cs"/>
              </a:endParaRPr>
            </a:p>
          </p:txBody>
        </p:sp>
        <p:sp>
          <p:nvSpPr>
            <p:cNvPr id="28705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448" y="3177"/>
                </a:cxn>
                <a:cxn ang="0">
                  <a:pos x="4448" y="3153"/>
                </a:cxn>
                <a:cxn ang="0">
                  <a:pos x="12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latin typeface="Arial" charset="0"/>
                <a:cs typeface="+mn-cs"/>
              </a:endParaRPr>
            </a:p>
          </p:txBody>
        </p:sp>
        <p:sp>
          <p:nvSpPr>
            <p:cNvPr id="28706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28" y="2614"/>
                </a:cxn>
                <a:cxn ang="0">
                  <a:pos x="2428" y="2608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latin typeface="Arial" charset="0"/>
                <a:cs typeface="+mn-cs"/>
              </a:endParaRPr>
            </a:p>
          </p:txBody>
        </p:sp>
        <p:sp>
          <p:nvSpPr>
            <p:cNvPr id="28707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/>
              <a:ahLst/>
              <a:cxnLst>
                <a:cxn ang="0">
                  <a:pos x="485" y="0"/>
                </a:cxn>
                <a:cxn ang="0">
                  <a:pos x="0" y="0"/>
                </a:cxn>
                <a:cxn ang="0">
                  <a:pos x="1800" y="2464"/>
                </a:cxn>
                <a:cxn ang="0">
                  <a:pos x="1800" y="2248"/>
                </a:cxn>
                <a:cxn ang="0">
                  <a:pos x="1794" y="2248"/>
                </a:cxn>
                <a:cxn ang="0">
                  <a:pos x="485" y="0"/>
                </a:cxn>
                <a:cxn ang="0">
                  <a:pos x="485" y="0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latin typeface="Arial" charset="0"/>
                <a:cs typeface="+mn-cs"/>
              </a:endParaRPr>
            </a:p>
          </p:txBody>
        </p:sp>
        <p:sp>
          <p:nvSpPr>
            <p:cNvPr id="28708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32" y="2074"/>
                </a:cxn>
                <a:cxn ang="0">
                  <a:pos x="1232" y="2038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latin typeface="Arial" charset="0"/>
                <a:cs typeface="+mn-cs"/>
              </a:endParaRPr>
            </a:p>
          </p:txBody>
        </p:sp>
        <p:sp>
          <p:nvSpPr>
            <p:cNvPr id="28709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58" y="1936"/>
                </a:cxn>
                <a:cxn ang="0">
                  <a:pos x="1058" y="1930"/>
                </a:cxn>
                <a:cxn ang="0">
                  <a:pos x="54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latin typeface="Arial" charset="0"/>
                <a:cs typeface="+mn-cs"/>
              </a:endParaRPr>
            </a:p>
          </p:txBody>
        </p:sp>
        <p:sp>
          <p:nvSpPr>
            <p:cNvPr id="28710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/>
              <a:ahLst/>
              <a:cxnLst>
                <a:cxn ang="0">
                  <a:pos x="771" y="1433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771" y="1487"/>
                </a:cxn>
                <a:cxn ang="0">
                  <a:pos x="771" y="1433"/>
                </a:cxn>
                <a:cxn ang="0">
                  <a:pos x="771" y="1433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latin typeface="Arial" charset="0"/>
                <a:cs typeface="+mn-cs"/>
              </a:endParaRPr>
            </a:p>
          </p:txBody>
        </p:sp>
        <p:grpSp>
          <p:nvGrpSpPr>
            <p:cNvPr id="2092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28712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66"/>
                  </a:cxn>
                  <a:cxn ang="0">
                    <a:pos x="3635" y="1313"/>
                  </a:cxn>
                  <a:cxn ang="0">
                    <a:pos x="3647" y="1235"/>
                  </a:cxn>
                  <a:cxn ang="0">
                    <a:pos x="3659" y="1163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latin typeface="Arial" charset="0"/>
                  <a:cs typeface="+mn-cs"/>
                </a:endParaRPr>
              </a:p>
            </p:txBody>
          </p:sp>
          <p:sp>
            <p:nvSpPr>
              <p:cNvPr id="28713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/>
                <a:ahLst/>
                <a:cxnLst>
                  <a:cxn ang="0">
                    <a:pos x="2105" y="665"/>
                  </a:cxn>
                  <a:cxn ang="0">
                    <a:pos x="24" y="0"/>
                  </a:cxn>
                  <a:cxn ang="0">
                    <a:pos x="12" y="72"/>
                  </a:cxn>
                  <a:cxn ang="0">
                    <a:pos x="0" y="150"/>
                  </a:cxn>
                  <a:cxn ang="0">
                    <a:pos x="2105" y="695"/>
                  </a:cxn>
                  <a:cxn ang="0">
                    <a:pos x="2105" y="665"/>
                  </a:cxn>
                  <a:cxn ang="0">
                    <a:pos x="2105" y="665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latin typeface="Arial" charset="0"/>
                  <a:cs typeface="+mn-cs"/>
                </a:endParaRPr>
              </a:p>
            </p:txBody>
          </p:sp>
        </p:grpSp>
      </p:grpSp>
      <p:sp>
        <p:nvSpPr>
          <p:cNvPr id="28714" name="Rectangle 4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8715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2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8716" name="Rectangle 4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717" name="Rectangle 4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718" name="Rectangle 4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31BFA86A-F097-44ED-B66D-8674030F60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31" r:id="rId1"/>
    <p:sldLayoutId id="2147483718" r:id="rId2"/>
    <p:sldLayoutId id="2147483719" r:id="rId3"/>
    <p:sldLayoutId id="2147483720" r:id="rId4"/>
    <p:sldLayoutId id="2147483721" r:id="rId5"/>
    <p:sldLayoutId id="2147483722" r:id="rId6"/>
    <p:sldLayoutId id="2147483723" r:id="rId7"/>
    <p:sldLayoutId id="2147483724" r:id="rId8"/>
    <p:sldLayoutId id="2147483725" r:id="rId9"/>
    <p:sldLayoutId id="2147483726" r:id="rId10"/>
    <p:sldLayoutId id="2147483727" r:id="rId11"/>
    <p:sldLayoutId id="2147483728" r:id="rId12"/>
    <p:sldLayoutId id="2147483729" r:id="rId13"/>
  </p:sldLayoutIdLst>
  <p:transition spd="slow">
    <p:dissolv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0000"/>
        <a:buFont typeface="Wingdings" pitchFamily="2" charset="2"/>
        <a:buBlip>
          <a:blip r:embed="rId15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6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7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7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7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7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7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AutoShape 2"/>
          <p:cNvSpPr>
            <a:spLocks noChangeArrowheads="1"/>
          </p:cNvSpPr>
          <p:nvPr/>
        </p:nvSpPr>
        <p:spPr bwMode="auto">
          <a:xfrm>
            <a:off x="381000" y="-37166"/>
            <a:ext cx="8763000" cy="6514165"/>
          </a:xfrm>
          <a:prstGeom prst="triangle">
            <a:avLst>
              <a:gd name="adj" fmla="val 50000"/>
            </a:avLst>
          </a:prstGeom>
          <a:solidFill>
            <a:srgbClr val="003300"/>
          </a:solidFill>
          <a:ln w="28575">
            <a:solidFill>
              <a:srgbClr val="FFCC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latin typeface="Calibri" pitchFamily="34" charset="0"/>
            </a:endParaRPr>
          </a:p>
        </p:txBody>
      </p:sp>
      <p:sp>
        <p:nvSpPr>
          <p:cNvPr id="49155" name="Line 3"/>
          <p:cNvSpPr>
            <a:spLocks noChangeShapeType="1"/>
          </p:cNvSpPr>
          <p:nvPr/>
        </p:nvSpPr>
        <p:spPr bwMode="auto">
          <a:xfrm>
            <a:off x="1752600" y="4419600"/>
            <a:ext cx="6019800" cy="0"/>
          </a:xfrm>
          <a:prstGeom prst="line">
            <a:avLst/>
          </a:prstGeom>
          <a:noFill/>
          <a:ln w="28575">
            <a:solidFill>
              <a:srgbClr val="FFCC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56" name="Line 4"/>
          <p:cNvSpPr>
            <a:spLocks noChangeShapeType="1"/>
          </p:cNvSpPr>
          <p:nvPr/>
        </p:nvSpPr>
        <p:spPr bwMode="auto">
          <a:xfrm>
            <a:off x="3034145" y="2518756"/>
            <a:ext cx="3442829" cy="7894"/>
          </a:xfrm>
          <a:prstGeom prst="line">
            <a:avLst/>
          </a:prstGeom>
          <a:noFill/>
          <a:ln w="28575">
            <a:solidFill>
              <a:srgbClr val="FFCC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57" name="Line 5"/>
          <p:cNvSpPr>
            <a:spLocks noChangeShapeType="1"/>
          </p:cNvSpPr>
          <p:nvPr/>
        </p:nvSpPr>
        <p:spPr bwMode="auto">
          <a:xfrm>
            <a:off x="3657600" y="4495800"/>
            <a:ext cx="0" cy="1981200"/>
          </a:xfrm>
          <a:prstGeom prst="line">
            <a:avLst/>
          </a:prstGeom>
          <a:noFill/>
          <a:ln w="28575">
            <a:solidFill>
              <a:srgbClr val="FFCC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58" name="Line 6"/>
          <p:cNvSpPr>
            <a:spLocks noChangeShapeType="1"/>
          </p:cNvSpPr>
          <p:nvPr/>
        </p:nvSpPr>
        <p:spPr bwMode="auto">
          <a:xfrm>
            <a:off x="6096000" y="4495800"/>
            <a:ext cx="0" cy="1981200"/>
          </a:xfrm>
          <a:prstGeom prst="line">
            <a:avLst/>
          </a:prstGeom>
          <a:noFill/>
          <a:ln w="28575">
            <a:solidFill>
              <a:srgbClr val="FFCC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59" name="Line 7"/>
          <p:cNvSpPr>
            <a:spLocks noChangeShapeType="1"/>
          </p:cNvSpPr>
          <p:nvPr/>
        </p:nvSpPr>
        <p:spPr bwMode="auto">
          <a:xfrm>
            <a:off x="4762500" y="2476500"/>
            <a:ext cx="0" cy="1905000"/>
          </a:xfrm>
          <a:prstGeom prst="line">
            <a:avLst/>
          </a:prstGeom>
          <a:noFill/>
          <a:ln w="28575">
            <a:solidFill>
              <a:srgbClr val="FFCC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60" name="Text Box 8"/>
          <p:cNvSpPr txBox="1">
            <a:spLocks noChangeArrowheads="1"/>
          </p:cNvSpPr>
          <p:nvPr/>
        </p:nvSpPr>
        <p:spPr bwMode="auto">
          <a:xfrm>
            <a:off x="1219200" y="6019800"/>
            <a:ext cx="78486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FFCC00"/>
                </a:solidFill>
                <a:latin typeface="Century Gothic" panose="020B0502020202020204" pitchFamily="34" charset="0"/>
              </a:rPr>
              <a:t>50 POINTS		50 POINTS		50 POINTS</a:t>
            </a:r>
          </a:p>
        </p:txBody>
      </p:sp>
      <p:sp>
        <p:nvSpPr>
          <p:cNvPr id="49161" name="Text Box 9"/>
          <p:cNvSpPr txBox="1">
            <a:spLocks noChangeArrowheads="1"/>
          </p:cNvSpPr>
          <p:nvPr/>
        </p:nvSpPr>
        <p:spPr bwMode="auto">
          <a:xfrm>
            <a:off x="2667000" y="4038600"/>
            <a:ext cx="51054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FFCC00"/>
                </a:solidFill>
                <a:latin typeface="Century Gothic" panose="020B0502020202020204" pitchFamily="34" charset="0"/>
              </a:rPr>
              <a:t>100 POINTS		100 POINTS</a:t>
            </a:r>
            <a:r>
              <a:rPr lang="en-US" b="1" i="1" dirty="0">
                <a:solidFill>
                  <a:srgbClr val="FFCC00"/>
                </a:solidFill>
              </a:rPr>
              <a:t>	</a:t>
            </a:r>
          </a:p>
        </p:txBody>
      </p:sp>
      <p:sp>
        <p:nvSpPr>
          <p:cNvPr id="49162" name="Text Box 10"/>
          <p:cNvSpPr txBox="1">
            <a:spLocks noChangeArrowheads="1"/>
          </p:cNvSpPr>
          <p:nvPr/>
        </p:nvSpPr>
        <p:spPr bwMode="auto">
          <a:xfrm>
            <a:off x="4167447" y="2123419"/>
            <a:ext cx="22098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FFCC00"/>
                </a:solidFill>
                <a:latin typeface="Century Gothic" panose="020B0502020202020204" pitchFamily="34" charset="0"/>
              </a:rPr>
              <a:t>200 POINTS</a:t>
            </a:r>
          </a:p>
        </p:txBody>
      </p:sp>
      <p:sp>
        <p:nvSpPr>
          <p:cNvPr id="49163" name="Text Box 11"/>
          <p:cNvSpPr txBox="1">
            <a:spLocks noChangeArrowheads="1"/>
          </p:cNvSpPr>
          <p:nvPr/>
        </p:nvSpPr>
        <p:spPr bwMode="auto">
          <a:xfrm>
            <a:off x="-38100" y="85635"/>
            <a:ext cx="26670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US" sz="3600" b="1" dirty="0">
                <a:solidFill>
                  <a:srgbClr val="FFFF00"/>
                </a:solidFill>
                <a:latin typeface="Century Gothic" panose="020B0502020202020204" pitchFamily="34" charset="0"/>
              </a:rPr>
              <a:t>Music/ Dance</a:t>
            </a:r>
          </a:p>
        </p:txBody>
      </p:sp>
      <p:sp>
        <p:nvSpPr>
          <p:cNvPr id="573452" name="Text Box 12"/>
          <p:cNvSpPr txBox="1">
            <a:spLocks noChangeArrowheads="1"/>
          </p:cNvSpPr>
          <p:nvPr/>
        </p:nvSpPr>
        <p:spPr bwMode="auto">
          <a:xfrm>
            <a:off x="2552700" y="2501429"/>
            <a:ext cx="26670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800" b="1" dirty="0">
                <a:solidFill>
                  <a:srgbClr val="FFFFFF"/>
                </a:solidFill>
                <a:latin typeface="Century Gothic" panose="020B0502020202020204" pitchFamily="34" charset="0"/>
              </a:rPr>
              <a:t>Blues</a:t>
            </a:r>
          </a:p>
        </p:txBody>
      </p:sp>
      <p:sp>
        <p:nvSpPr>
          <p:cNvPr id="573453" name="Text Box 13"/>
          <p:cNvSpPr txBox="1">
            <a:spLocks noChangeArrowheads="1"/>
          </p:cNvSpPr>
          <p:nvPr/>
        </p:nvSpPr>
        <p:spPr bwMode="auto">
          <a:xfrm>
            <a:off x="3692240" y="4457518"/>
            <a:ext cx="24384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800" b="1" dirty="0">
                <a:solidFill>
                  <a:srgbClr val="FFFFFF"/>
                </a:solidFill>
                <a:latin typeface="Century Gothic" panose="020B0502020202020204" pitchFamily="34" charset="0"/>
              </a:rPr>
              <a:t>Bass Guitar</a:t>
            </a:r>
          </a:p>
        </p:txBody>
      </p:sp>
      <p:sp>
        <p:nvSpPr>
          <p:cNvPr id="573454" name="Text Box 14"/>
          <p:cNvSpPr txBox="1">
            <a:spLocks noChangeArrowheads="1"/>
          </p:cNvSpPr>
          <p:nvPr/>
        </p:nvSpPr>
        <p:spPr bwMode="auto">
          <a:xfrm>
            <a:off x="4694840" y="2510342"/>
            <a:ext cx="22098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800" b="1" dirty="0">
                <a:solidFill>
                  <a:srgbClr val="FFFFFF"/>
                </a:solidFill>
                <a:latin typeface="Century Gothic" panose="020B0502020202020204" pitchFamily="34" charset="0"/>
              </a:rPr>
              <a:t>Chord</a:t>
            </a:r>
          </a:p>
        </p:txBody>
      </p:sp>
      <p:sp>
        <p:nvSpPr>
          <p:cNvPr id="573455" name="Text Box 15"/>
          <p:cNvSpPr txBox="1">
            <a:spLocks noChangeArrowheads="1"/>
          </p:cNvSpPr>
          <p:nvPr/>
        </p:nvSpPr>
        <p:spPr bwMode="auto">
          <a:xfrm>
            <a:off x="1541320" y="4464898"/>
            <a:ext cx="22098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800" b="1" dirty="0">
                <a:solidFill>
                  <a:srgbClr val="FFFFFF"/>
                </a:solidFill>
                <a:latin typeface="Century Gothic" panose="020B0502020202020204" pitchFamily="34" charset="0"/>
              </a:rPr>
              <a:t>Baritone</a:t>
            </a:r>
          </a:p>
        </p:txBody>
      </p:sp>
      <p:sp>
        <p:nvSpPr>
          <p:cNvPr id="573456" name="Text Box 16"/>
          <p:cNvSpPr txBox="1">
            <a:spLocks noChangeArrowheads="1"/>
          </p:cNvSpPr>
          <p:nvPr/>
        </p:nvSpPr>
        <p:spPr bwMode="auto">
          <a:xfrm>
            <a:off x="3767051" y="323262"/>
            <a:ext cx="22098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800" b="1" dirty="0">
                <a:solidFill>
                  <a:srgbClr val="FFFFFF"/>
                </a:solidFill>
                <a:latin typeface="Century Gothic" panose="020B0502020202020204" pitchFamily="34" charset="0"/>
              </a:rPr>
              <a:t>Flamenco</a:t>
            </a:r>
          </a:p>
        </p:txBody>
      </p:sp>
      <p:sp>
        <p:nvSpPr>
          <p:cNvPr id="573457" name="Text Box 17"/>
          <p:cNvSpPr txBox="1">
            <a:spLocks noChangeArrowheads="1"/>
          </p:cNvSpPr>
          <p:nvPr/>
        </p:nvSpPr>
        <p:spPr bwMode="auto">
          <a:xfrm>
            <a:off x="5922820" y="4476659"/>
            <a:ext cx="22098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800" b="1" dirty="0">
                <a:solidFill>
                  <a:srgbClr val="FFFFFF"/>
                </a:solidFill>
                <a:latin typeface="Century Gothic" panose="020B0502020202020204" pitchFamily="34" charset="0"/>
              </a:rPr>
              <a:t>Beat</a:t>
            </a:r>
          </a:p>
        </p:txBody>
      </p:sp>
      <p:pic>
        <p:nvPicPr>
          <p:cNvPr id="11266" name="Picture 2" descr="Flamenco - Wikipedia">
            <a:extLst>
              <a:ext uri="{FF2B5EF4-FFF2-40B4-BE49-F238E27FC236}">
                <a16:creationId xmlns:a16="http://schemas.microsoft.com/office/drawing/2014/main" id="{A3143947-B9B5-4D4E-858E-83B29C7806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4370" y="833833"/>
            <a:ext cx="1175162" cy="12442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68" name="Picture 4" descr="blues | Definition, Artists, History, Characteristics, Types, Songs, &amp;  Facts | Britannica">
            <a:extLst>
              <a:ext uri="{FF2B5EF4-FFF2-40B4-BE49-F238E27FC236}">
                <a16:creationId xmlns:a16="http://schemas.microsoft.com/office/drawing/2014/main" id="{E0CFFCB9-B5E9-CA4F-A715-C1BA059877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1455" y="3045743"/>
            <a:ext cx="1424522" cy="1059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70" name="Picture 6" descr="Chord Progressions - Music Theory Academy">
            <a:extLst>
              <a:ext uri="{FF2B5EF4-FFF2-40B4-BE49-F238E27FC236}">
                <a16:creationId xmlns:a16="http://schemas.microsoft.com/office/drawing/2014/main" id="{CC5EAECF-A0FD-9E4F-8F12-94A5C16EE9B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73015" y="2975400"/>
            <a:ext cx="1499610" cy="10536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72" name="Picture 8" descr="List of baritones in non-classical music - Wikipedia">
            <a:extLst>
              <a:ext uri="{FF2B5EF4-FFF2-40B4-BE49-F238E27FC236}">
                <a16:creationId xmlns:a16="http://schemas.microsoft.com/office/drawing/2014/main" id="{D1BBFFAE-DE10-3F4F-82A9-D36F874B373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0875" y="4882486"/>
            <a:ext cx="978915" cy="11905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74" name="Picture 10" descr="LA Left Handed Bass Guitar by Gear4music, Black at Gear4music">
            <a:extLst>
              <a:ext uri="{FF2B5EF4-FFF2-40B4-BE49-F238E27FC236}">
                <a16:creationId xmlns:a16="http://schemas.microsoft.com/office/drawing/2014/main" id="{E3DA6B67-17F7-4A44-BA06-782D3A3694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73649" y="4922247"/>
            <a:ext cx="1133346" cy="11141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76" name="Picture 12" descr="Background Beat / Rap Beat Instrumental (iC0NB0Y) - YouTube">
            <a:extLst>
              <a:ext uri="{FF2B5EF4-FFF2-40B4-BE49-F238E27FC236}">
                <a16:creationId xmlns:a16="http://schemas.microsoft.com/office/drawing/2014/main" id="{EAE3D552-D2D3-DA46-99A2-FDFEE9AF33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47451" y="4947685"/>
            <a:ext cx="1855761" cy="1072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502410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734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734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573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5734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5734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734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112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112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112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112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112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1127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112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0" fill="hold"/>
                                        <p:tgtEl>
                                          <p:spTgt spid="112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52" grpId="0"/>
      <p:bldP spid="573453" grpId="0"/>
      <p:bldP spid="573454" grpId="0"/>
      <p:bldP spid="573455" grpId="0"/>
      <p:bldP spid="573456" grpId="0"/>
      <p:bldP spid="573457" grpId="0"/>
    </p:bldLst>
  </p:timing>
</p:sld>
</file>

<file path=ppt/theme/theme1.xml><?xml version="1.0" encoding="utf-8"?>
<a:theme xmlns:a="http://schemas.openxmlformats.org/drawingml/2006/main" name="Beam">
  <a:themeElements>
    <a:clrScheme name="Beam 2">
      <a:dk1>
        <a:srgbClr val="000080"/>
      </a:dk1>
      <a:lt1>
        <a:srgbClr val="FFFFFF"/>
      </a:lt1>
      <a:dk2>
        <a:srgbClr val="000099"/>
      </a:dk2>
      <a:lt2>
        <a:srgbClr val="FFFFFF"/>
      </a:lt2>
      <a:accent1>
        <a:srgbClr val="3366FF"/>
      </a:accent1>
      <a:accent2>
        <a:srgbClr val="7B46D0"/>
      </a:accent2>
      <a:accent3>
        <a:srgbClr val="AAAACA"/>
      </a:accent3>
      <a:accent4>
        <a:srgbClr val="DADADA"/>
      </a:accent4>
      <a:accent5>
        <a:srgbClr val="ADB8FF"/>
      </a:accent5>
      <a:accent6>
        <a:srgbClr val="6F3FBC"/>
      </a:accent6>
      <a:hlink>
        <a:srgbClr val="86D1EC"/>
      </a:hlink>
      <a:folHlink>
        <a:srgbClr val="45C984"/>
      </a:folHlink>
    </a:clrScheme>
    <a:fontScheme name="Beam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eam 1">
        <a:dk1>
          <a:srgbClr val="1A006C"/>
        </a:dk1>
        <a:lt1>
          <a:srgbClr val="FFFFFF"/>
        </a:lt1>
        <a:dk2>
          <a:srgbClr val="000066"/>
        </a:dk2>
        <a:lt2>
          <a:srgbClr val="CCCCFF"/>
        </a:lt2>
        <a:accent1>
          <a:srgbClr val="0099CC"/>
        </a:accent1>
        <a:accent2>
          <a:srgbClr val="6600CC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5C00B9"/>
        </a:accent6>
        <a:hlink>
          <a:srgbClr val="9999FF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2">
        <a:dk1>
          <a:srgbClr val="000080"/>
        </a:dk1>
        <a:lt1>
          <a:srgbClr val="FFFFFF"/>
        </a:lt1>
        <a:dk2>
          <a:srgbClr val="000099"/>
        </a:dk2>
        <a:lt2>
          <a:srgbClr val="FFFFFF"/>
        </a:lt2>
        <a:accent1>
          <a:srgbClr val="3366FF"/>
        </a:accent1>
        <a:accent2>
          <a:srgbClr val="7B46D0"/>
        </a:accent2>
        <a:accent3>
          <a:srgbClr val="AAAACA"/>
        </a:accent3>
        <a:accent4>
          <a:srgbClr val="DADADA"/>
        </a:accent4>
        <a:accent5>
          <a:srgbClr val="ADB8FF"/>
        </a:accent5>
        <a:accent6>
          <a:srgbClr val="6F3FBC"/>
        </a:accent6>
        <a:hlink>
          <a:srgbClr val="86D1EC"/>
        </a:hlink>
        <a:folHlink>
          <a:srgbClr val="45C9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3">
        <a:dk1>
          <a:srgbClr val="3F4873"/>
        </a:dk1>
        <a:lt1>
          <a:srgbClr val="FFFFFF"/>
        </a:lt1>
        <a:dk2>
          <a:srgbClr val="4F598D"/>
        </a:dk2>
        <a:lt2>
          <a:srgbClr val="CCECFF"/>
        </a:lt2>
        <a:accent1>
          <a:srgbClr val="0099CC"/>
        </a:accent1>
        <a:accent2>
          <a:srgbClr val="4C8470"/>
        </a:accent2>
        <a:accent3>
          <a:srgbClr val="B2B5C5"/>
        </a:accent3>
        <a:accent4>
          <a:srgbClr val="DADADA"/>
        </a:accent4>
        <a:accent5>
          <a:srgbClr val="AACAE2"/>
        </a:accent5>
        <a:accent6>
          <a:srgbClr val="447765"/>
        </a:accent6>
        <a:hlink>
          <a:srgbClr val="99CC00"/>
        </a:hlink>
        <a:folHlink>
          <a:srgbClr val="96A4C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4">
        <a:dk1>
          <a:srgbClr val="006E6B"/>
        </a:dk1>
        <a:lt1>
          <a:srgbClr val="FFFFFF"/>
        </a:lt1>
        <a:dk2>
          <a:srgbClr val="008080"/>
        </a:dk2>
        <a:lt2>
          <a:srgbClr val="E2EFCD"/>
        </a:lt2>
        <a:accent1>
          <a:srgbClr val="33CCCC"/>
        </a:accent1>
        <a:accent2>
          <a:srgbClr val="6352B8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5949A6"/>
        </a:accent6>
        <a:hlink>
          <a:srgbClr val="CCFF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5">
        <a:dk1>
          <a:srgbClr val="48562C"/>
        </a:dk1>
        <a:lt1>
          <a:srgbClr val="FFFFFF"/>
        </a:lt1>
        <a:dk2>
          <a:srgbClr val="546434"/>
        </a:dk2>
        <a:lt2>
          <a:srgbClr val="FFFFCC"/>
        </a:lt2>
        <a:accent1>
          <a:srgbClr val="7B8A6E"/>
        </a:accent1>
        <a:accent2>
          <a:srgbClr val="527C3A"/>
        </a:accent2>
        <a:accent3>
          <a:srgbClr val="B3B8AE"/>
        </a:accent3>
        <a:accent4>
          <a:srgbClr val="DADADA"/>
        </a:accent4>
        <a:accent5>
          <a:srgbClr val="BFC4BA"/>
        </a:accent5>
        <a:accent6>
          <a:srgbClr val="497034"/>
        </a:accent6>
        <a:hlink>
          <a:srgbClr val="55B55E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6">
        <a:dk1>
          <a:srgbClr val="96B29E"/>
        </a:dk1>
        <a:lt1>
          <a:srgbClr val="FFFFFF"/>
        </a:lt1>
        <a:dk2>
          <a:srgbClr val="A5BDAC"/>
        </a:dk2>
        <a:lt2>
          <a:srgbClr val="FFFFCC"/>
        </a:lt2>
        <a:accent1>
          <a:srgbClr val="4E8880"/>
        </a:accent1>
        <a:accent2>
          <a:srgbClr val="2F71B9"/>
        </a:accent2>
        <a:accent3>
          <a:srgbClr val="CFDBD2"/>
        </a:accent3>
        <a:accent4>
          <a:srgbClr val="DADADA"/>
        </a:accent4>
        <a:accent5>
          <a:srgbClr val="B2C3C0"/>
        </a:accent5>
        <a:accent6>
          <a:srgbClr val="2A66A7"/>
        </a:accent6>
        <a:hlink>
          <a:srgbClr val="9DC0E7"/>
        </a:hlink>
        <a:folHlink>
          <a:srgbClr val="54CA8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7">
        <a:dk1>
          <a:srgbClr val="D49C00"/>
        </a:dk1>
        <a:lt1>
          <a:srgbClr val="FFFFFF"/>
        </a:lt1>
        <a:dk2>
          <a:srgbClr val="CC9900"/>
        </a:dk2>
        <a:lt2>
          <a:srgbClr val="CEBD40"/>
        </a:lt2>
        <a:accent1>
          <a:srgbClr val="CC6600"/>
        </a:accent1>
        <a:accent2>
          <a:srgbClr val="808000"/>
        </a:accent2>
        <a:accent3>
          <a:srgbClr val="E2CAAA"/>
        </a:accent3>
        <a:accent4>
          <a:srgbClr val="DADADA"/>
        </a:accent4>
        <a:accent5>
          <a:srgbClr val="E2B8AA"/>
        </a:accent5>
        <a:accent6>
          <a:srgbClr val="737300"/>
        </a:accent6>
        <a:hlink>
          <a:srgbClr val="FF99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8">
        <a:dk1>
          <a:srgbClr val="881700"/>
        </a:dk1>
        <a:lt1>
          <a:srgbClr val="FAF9E6"/>
        </a:lt1>
        <a:dk2>
          <a:srgbClr val="990000"/>
        </a:dk2>
        <a:lt2>
          <a:srgbClr val="EADC78"/>
        </a:lt2>
        <a:accent1>
          <a:srgbClr val="FF6600"/>
        </a:accent1>
        <a:accent2>
          <a:srgbClr val="B86D52"/>
        </a:accent2>
        <a:accent3>
          <a:srgbClr val="CAAAAA"/>
        </a:accent3>
        <a:accent4>
          <a:srgbClr val="D6D5C4"/>
        </a:accent4>
        <a:accent5>
          <a:srgbClr val="FFB8AA"/>
        </a:accent5>
        <a:accent6>
          <a:srgbClr val="A66249"/>
        </a:accent6>
        <a:hlink>
          <a:srgbClr val="D78D15"/>
        </a:hlink>
        <a:folHlink>
          <a:srgbClr val="C6B37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E6F5F6"/>
        </a:accent1>
        <a:accent2>
          <a:srgbClr val="A5E1A8"/>
        </a:accent2>
        <a:accent3>
          <a:srgbClr val="FFFFFF"/>
        </a:accent3>
        <a:accent4>
          <a:srgbClr val="000000"/>
        </a:accent4>
        <a:accent5>
          <a:srgbClr val="F0F9FA"/>
        </a:accent5>
        <a:accent6>
          <a:srgbClr val="95CC98"/>
        </a:accent6>
        <a:hlink>
          <a:srgbClr val="5B00B6"/>
        </a:hlink>
        <a:folHlink>
          <a:srgbClr val="34988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Beam</Template>
  <TotalTime>49347</TotalTime>
  <Words>30</Words>
  <Application>Microsoft Macintosh PowerPoint</Application>
  <PresentationFormat>On-screen Show (4:3)</PresentationFormat>
  <Paragraphs>11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Century Gothic</vt:lpstr>
      <vt:lpstr>Wingdings</vt:lpstr>
      <vt:lpstr>Beam</vt:lpstr>
      <vt:lpstr>PowerPoint Presentation</vt:lpstr>
    </vt:vector>
  </TitlesOfParts>
  <Company>Child Reach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Instructional Strategies that Produce  Positive Results for EACH Student</dc:title>
  <dc:creator>Daniel Mulligan</dc:creator>
  <cp:lastModifiedBy>Daniel Mulligan</cp:lastModifiedBy>
  <cp:revision>1153</cp:revision>
  <cp:lastPrinted>2010-10-02T11:54:57Z</cp:lastPrinted>
  <dcterms:created xsi:type="dcterms:W3CDTF">2007-05-21T17:38:15Z</dcterms:created>
  <dcterms:modified xsi:type="dcterms:W3CDTF">2022-12-02T13:40:31Z</dcterms:modified>
</cp:coreProperties>
</file>